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82" r:id="rId2"/>
    <p:sldId id="259" r:id="rId3"/>
    <p:sldId id="351" r:id="rId4"/>
    <p:sldId id="380" r:id="rId5"/>
    <p:sldId id="402" r:id="rId6"/>
    <p:sldId id="401" r:id="rId7"/>
    <p:sldId id="403" r:id="rId8"/>
    <p:sldId id="400" r:id="rId9"/>
    <p:sldId id="404" r:id="rId10"/>
    <p:sldId id="408" r:id="rId11"/>
    <p:sldId id="448" r:id="rId12"/>
    <p:sldId id="405" r:id="rId13"/>
    <p:sldId id="449" r:id="rId14"/>
    <p:sldId id="442" r:id="rId15"/>
    <p:sldId id="438" r:id="rId16"/>
    <p:sldId id="447" r:id="rId17"/>
    <p:sldId id="40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8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43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색연필</a:t>
            </a:r>
            <a:r>
              <a:rPr lang="en-US" altLang="ko-KR" dirty="0"/>
              <a:t>, a4 2</a:t>
            </a:r>
            <a:r>
              <a:rPr lang="ko-KR" altLang="en-US" dirty="0"/>
              <a:t>장 준비됨   그리기 귀찮으면 뒤에 축구장에서 하고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10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초음파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312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여태까지 사용하지 않은 블록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사용해야됨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41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영상 분석해서 어떻게 만들지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확인받고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싲작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5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7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6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0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4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시간 반 이상 남으면 구현 아니면 설명만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4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4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3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9137" y="2360543"/>
            <a:ext cx="9694875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https://github.com/tjsrnjs17/YONGHWA_EV3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C181803-70BE-49E5-8095-FBF94168C5E0}"/>
              </a:ext>
            </a:extLst>
          </p:cNvPr>
          <p:cNvSpPr txBox="1">
            <a:spLocks/>
          </p:cNvSpPr>
          <p:nvPr/>
        </p:nvSpPr>
        <p:spPr>
          <a:xfrm>
            <a:off x="3771749" y="9659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선권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17 )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93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61" y="143845"/>
            <a:ext cx="12059478" cy="1325563"/>
          </a:xfrm>
        </p:spPr>
        <p:txBody>
          <a:bodyPr/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닫힌 모양만 되는 이유는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599970-270B-4F39-8DDD-D2EBB3E0252F}"/>
              </a:ext>
            </a:extLst>
          </p:cNvPr>
          <p:cNvSpPr/>
          <p:nvPr/>
        </p:nvSpPr>
        <p:spPr>
          <a:xfrm>
            <a:off x="1407160" y="1855489"/>
            <a:ext cx="4614817" cy="4596111"/>
          </a:xfrm>
          <a:prstGeom prst="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D404F9A-64B2-48D9-9826-5DFC0F795B35}"/>
              </a:ext>
            </a:extLst>
          </p:cNvPr>
          <p:cNvCxnSpPr>
            <a:cxnSpLocks/>
          </p:cNvCxnSpPr>
          <p:nvPr/>
        </p:nvCxnSpPr>
        <p:spPr>
          <a:xfrm rot="5400000">
            <a:off x="1683377" y="2117681"/>
            <a:ext cx="4098345" cy="4061494"/>
          </a:xfrm>
          <a:prstGeom prst="bentConnector3">
            <a:avLst>
              <a:gd name="adj1" fmla="val 99965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34176" y="2168479"/>
            <a:ext cx="4098349" cy="3959898"/>
          </a:xfrm>
          <a:prstGeom prst="bentConnector3">
            <a:avLst>
              <a:gd name="adj1" fmla="val 100279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현 3">
            <a:extLst>
              <a:ext uri="{FF2B5EF4-FFF2-40B4-BE49-F238E27FC236}">
                <a16:creationId xmlns:a16="http://schemas.microsoft.com/office/drawing/2014/main" id="{E97DF2E3-3672-4237-BB43-B274BB3DDE1A}"/>
              </a:ext>
            </a:extLst>
          </p:cNvPr>
          <p:cNvSpPr/>
          <p:nvPr/>
        </p:nvSpPr>
        <p:spPr>
          <a:xfrm rot="6744785">
            <a:off x="7068869" y="2382142"/>
            <a:ext cx="4136993" cy="4136993"/>
          </a:xfrm>
          <a:prstGeom prst="chor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95222FB0-43C9-4F8A-9EF9-9AFA7F93F66D}"/>
              </a:ext>
            </a:extLst>
          </p:cNvPr>
          <p:cNvSpPr/>
          <p:nvPr/>
        </p:nvSpPr>
        <p:spPr>
          <a:xfrm>
            <a:off x="7283732" y="2597005"/>
            <a:ext cx="3707266" cy="3707266"/>
          </a:xfrm>
          <a:prstGeom prst="arc">
            <a:avLst>
              <a:gd name="adj1" fmla="val 11051651"/>
              <a:gd name="adj2" fmla="val 0"/>
            </a:avLst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53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59067"/>
            <a:ext cx="12059478" cy="1325563"/>
          </a:xfrm>
        </p:spPr>
        <p:txBody>
          <a:bodyPr/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닫힌 모양만 되는 이유는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>
            <a:off x="3287609" y="2099256"/>
            <a:ext cx="4542365" cy="3102667"/>
          </a:xfrm>
          <a:prstGeom prst="bentConnector3">
            <a:avLst>
              <a:gd name="adj1" fmla="val 51193"/>
            </a:avLst>
          </a:prstGeom>
          <a:ln w="762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6908A3D-0B63-45D4-8D0C-4DAC97E21BCE}"/>
              </a:ext>
            </a:extLst>
          </p:cNvPr>
          <p:cNvCxnSpPr>
            <a:cxnSpLocks/>
          </p:cNvCxnSpPr>
          <p:nvPr/>
        </p:nvCxnSpPr>
        <p:spPr>
          <a:xfrm flipH="1">
            <a:off x="5472854" y="1784400"/>
            <a:ext cx="589280" cy="5213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DD04E0B-AF17-428E-864E-B19B7FFF75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85694" y="3570042"/>
            <a:ext cx="4443234" cy="1936116"/>
          </a:xfrm>
          <a:prstGeom prst="bentConnector3">
            <a:avLst>
              <a:gd name="adj1" fmla="val 761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905C63-AF58-494F-876F-862B34327414}"/>
              </a:ext>
            </a:extLst>
          </p:cNvPr>
          <p:cNvCxnSpPr>
            <a:cxnSpLocks/>
          </p:cNvCxnSpPr>
          <p:nvPr/>
        </p:nvCxnSpPr>
        <p:spPr>
          <a:xfrm flipV="1">
            <a:off x="4991947" y="5330613"/>
            <a:ext cx="566844" cy="6570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>
            <a:extLst>
              <a:ext uri="{FF2B5EF4-FFF2-40B4-BE49-F238E27FC236}">
                <a16:creationId xmlns:a16="http://schemas.microsoft.com/office/drawing/2014/main" id="{92B1C372-1AE7-43A5-8985-8EB2FCD0D424}"/>
              </a:ext>
            </a:extLst>
          </p:cNvPr>
          <p:cNvSpPr txBox="1">
            <a:spLocks/>
          </p:cNvSpPr>
          <p:nvPr/>
        </p:nvSpPr>
        <p:spPr>
          <a:xfrm>
            <a:off x="4271472" y="5974011"/>
            <a:ext cx="659516" cy="65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810D1111-8A87-494F-8114-D78C315BDC1E}"/>
              </a:ext>
            </a:extLst>
          </p:cNvPr>
          <p:cNvSpPr txBox="1">
            <a:spLocks/>
          </p:cNvSpPr>
          <p:nvPr/>
        </p:nvSpPr>
        <p:spPr>
          <a:xfrm>
            <a:off x="6129868" y="1066496"/>
            <a:ext cx="4341706" cy="160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검은색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</a:p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오른쪽으로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90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324193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트랙 만들고 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따라가는 </a:t>
            </a:r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라인트레이서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구현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24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BB84065-8BEC-4BBD-942F-37FE6665876D}"/>
              </a:ext>
            </a:extLst>
          </p:cNvPr>
          <p:cNvSpPr txBox="1">
            <a:spLocks/>
          </p:cNvSpPr>
          <p:nvPr/>
        </p:nvSpPr>
        <p:spPr>
          <a:xfrm>
            <a:off x="1625839" y="2546331"/>
            <a:ext cx="8927413" cy="176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아래 영상에서 어떻게 오른쪽으로 갈지 왼쪽으로 갈지 정하는지 분석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88071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8402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난이도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: a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6" name="SRW-黒凰 SR2　通常走行">
            <a:hlinkClick r:id="" action="ppaction://media"/>
            <a:extLst>
              <a:ext uri="{FF2B5EF4-FFF2-40B4-BE49-F238E27FC236}">
                <a16:creationId xmlns:a16="http://schemas.microsoft.com/office/drawing/2014/main" id="{39080FE0-D04C-492E-BDA0-07D813A179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227" y="832757"/>
            <a:ext cx="10711543" cy="6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8402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난이도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: b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5" name="2019 Japan Robotrace contest 1st prize winner - L_sens2.6D fastest run, by 梅本 篤">
            <a:hlinkClick r:id="" action="ppaction://media"/>
            <a:extLst>
              <a:ext uri="{FF2B5EF4-FFF2-40B4-BE49-F238E27FC236}">
                <a16:creationId xmlns:a16="http://schemas.microsoft.com/office/drawing/2014/main" id="{5B5F296F-03F3-49AC-B532-BEC803846C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227" y="832757"/>
            <a:ext cx="10711543" cy="6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8402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난이도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: z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6" name="Line tracer record 1-2">
            <a:hlinkClick r:id="" action="ppaction://media"/>
            <a:extLst>
              <a:ext uri="{FF2B5EF4-FFF2-40B4-BE49-F238E27FC236}">
                <a16:creationId xmlns:a16="http://schemas.microsoft.com/office/drawing/2014/main" id="{8BD20310-CD10-41A9-BAD8-F100CBC95E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227" y="832757"/>
            <a:ext cx="10711541" cy="60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B7CA867B-64F3-412A-B2FF-DB0CD691C63E}"/>
              </a:ext>
            </a:extLst>
          </p:cNvPr>
          <p:cNvSpPr/>
          <p:nvPr/>
        </p:nvSpPr>
        <p:spPr>
          <a:xfrm>
            <a:off x="475829" y="5184881"/>
            <a:ext cx="636693" cy="6366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D171CB2-C130-4EFB-9510-3D194B24DC12}"/>
              </a:ext>
            </a:extLst>
          </p:cNvPr>
          <p:cNvSpPr/>
          <p:nvPr/>
        </p:nvSpPr>
        <p:spPr>
          <a:xfrm>
            <a:off x="4435727" y="1086531"/>
            <a:ext cx="636693" cy="6366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51149" y="4638172"/>
            <a:ext cx="4557023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힌트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오른쪽으로 돌지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왼쪽으로 돌지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어떻게 판단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4950" y="1474104"/>
            <a:ext cx="4098349" cy="3959898"/>
          </a:xfrm>
          <a:prstGeom prst="bentConnector3">
            <a:avLst>
              <a:gd name="adj1" fmla="val 50863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83CDF4AB-5FB9-47A6-90FA-C79CFB98EE3F}"/>
              </a:ext>
            </a:extLst>
          </p:cNvPr>
          <p:cNvSpPr txBox="1">
            <a:spLocks/>
          </p:cNvSpPr>
          <p:nvPr/>
        </p:nvSpPr>
        <p:spPr>
          <a:xfrm>
            <a:off x="182880" y="204449"/>
            <a:ext cx="2675468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트랙 조건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789257A-3531-4B5E-A68A-B08CFDC7DE6B}"/>
              </a:ext>
            </a:extLst>
          </p:cNvPr>
          <p:cNvSpPr txBox="1">
            <a:spLocks/>
          </p:cNvSpPr>
          <p:nvPr/>
        </p:nvSpPr>
        <p:spPr>
          <a:xfrm>
            <a:off x="6424991" y="1404632"/>
            <a:ext cx="53964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동작속도는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50%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이하 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이상이면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a4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찢어짐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A0334E-B62C-4BBA-85FC-00D9CAEAED04}"/>
              </a:ext>
            </a:extLst>
          </p:cNvPr>
          <p:cNvCxnSpPr>
            <a:cxnSpLocks/>
          </p:cNvCxnSpPr>
          <p:nvPr/>
        </p:nvCxnSpPr>
        <p:spPr>
          <a:xfrm flipH="1">
            <a:off x="817882" y="2773536"/>
            <a:ext cx="589280" cy="5213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640031-8447-4112-9059-005000B7B01E}"/>
              </a:ext>
            </a:extLst>
          </p:cNvPr>
          <p:cNvCxnSpPr>
            <a:cxnSpLocks/>
          </p:cNvCxnSpPr>
          <p:nvPr/>
        </p:nvCxnSpPr>
        <p:spPr>
          <a:xfrm flipH="1" flipV="1">
            <a:off x="4849706" y="3501814"/>
            <a:ext cx="684107" cy="5283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A7696A32-8136-4FE3-901D-6F19857A0124}"/>
              </a:ext>
            </a:extLst>
          </p:cNvPr>
          <p:cNvSpPr txBox="1">
            <a:spLocks/>
          </p:cNvSpPr>
          <p:nvPr/>
        </p:nvSpPr>
        <p:spPr>
          <a:xfrm>
            <a:off x="1203078" y="3806448"/>
            <a:ext cx="3864266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변곡점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개 이상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6859C8A-7795-49AA-BF0D-C626DBFA4AD2}"/>
              </a:ext>
            </a:extLst>
          </p:cNvPr>
          <p:cNvSpPr txBox="1">
            <a:spLocks/>
          </p:cNvSpPr>
          <p:nvPr/>
        </p:nvSpPr>
        <p:spPr>
          <a:xfrm>
            <a:off x="1203078" y="4469225"/>
            <a:ext cx="3864266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직선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or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곡선 상관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x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182793-DDB9-40F6-8657-B49F347929E5}"/>
              </a:ext>
            </a:extLst>
          </p:cNvPr>
          <p:cNvCxnSpPr/>
          <p:nvPr/>
        </p:nvCxnSpPr>
        <p:spPr>
          <a:xfrm>
            <a:off x="6075680" y="-37254"/>
            <a:ext cx="0" cy="6932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75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컬러 센서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49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67A7A9F-FA24-411A-AA00-CC714B30E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7" t="7989" r="62853" b="85263"/>
          <a:stretch/>
        </p:blipFill>
        <p:spPr>
          <a:xfrm>
            <a:off x="1384580" y="2527576"/>
            <a:ext cx="9422839" cy="16580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컬러센서 센서 조립 후 연결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4A10D4-72D6-44DD-AEDC-D515A28E2F18}"/>
              </a:ext>
            </a:extLst>
          </p:cNvPr>
          <p:cNvSpPr/>
          <p:nvPr/>
        </p:nvSpPr>
        <p:spPr>
          <a:xfrm>
            <a:off x="4932609" y="2738493"/>
            <a:ext cx="1255690" cy="128615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AAFA5BBC-14E4-40FF-9AF1-CE5C48C9D038}"/>
              </a:ext>
            </a:extLst>
          </p:cNvPr>
          <p:cNvSpPr txBox="1">
            <a:spLocks/>
          </p:cNvSpPr>
          <p:nvPr/>
        </p:nvSpPr>
        <p:spPr>
          <a:xfrm>
            <a:off x="1676400" y="42355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센서 앞에 놓인 사물의 색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밝기에 따라 값 변함</a:t>
            </a:r>
            <a:endParaRPr lang="en-US" altLang="ko-KR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검정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파랑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녹색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노랑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빨간색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흰색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갈색</a:t>
            </a:r>
            <a:endParaRPr lang="en-US" altLang="ko-KR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0~100%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조도</a:t>
            </a:r>
          </a:p>
        </p:txBody>
      </p:sp>
    </p:spTree>
    <p:extLst>
      <p:ext uri="{BB962C8B-B14F-4D97-AF65-F5344CB8AC3E}">
        <p14:creationId xmlns:p14="http://schemas.microsoft.com/office/powerpoint/2010/main" val="106597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1FB9A7-1FCD-4B76-81F9-9B45C9238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12" r="84735" b="34493"/>
          <a:stretch/>
        </p:blipFill>
        <p:spPr>
          <a:xfrm>
            <a:off x="0" y="685457"/>
            <a:ext cx="3076687" cy="61808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검은색 보면 정지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E1A0F8-875C-40E3-BFEB-B55C3C5B5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47" t="7989" r="62853" b="85263"/>
          <a:stretch/>
        </p:blipFill>
        <p:spPr>
          <a:xfrm>
            <a:off x="3029788" y="692337"/>
            <a:ext cx="5661195" cy="996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BDF99B-0C43-4A12-BD46-F449A394C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92" t="37734" r="50000" b="27879"/>
          <a:stretch/>
        </p:blipFill>
        <p:spPr>
          <a:xfrm>
            <a:off x="3142444" y="1474630"/>
            <a:ext cx="5077307" cy="5492614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3C45849-05AB-4E7A-9F43-2348BBD9DB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6090" y="2164505"/>
            <a:ext cx="1834042" cy="745225"/>
          </a:xfrm>
          <a:prstGeom prst="bentConnector3">
            <a:avLst>
              <a:gd name="adj1" fmla="val 50000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F085F8F-9A22-4B92-AC84-C91960EF8805}"/>
              </a:ext>
            </a:extLst>
          </p:cNvPr>
          <p:cNvSpPr txBox="1">
            <a:spLocks/>
          </p:cNvSpPr>
          <p:nvPr/>
        </p:nvSpPr>
        <p:spPr>
          <a:xfrm>
            <a:off x="8300670" y="3373232"/>
            <a:ext cx="3891330" cy="752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빨간색 ▼ 눌러 검정색</a:t>
            </a:r>
          </a:p>
        </p:txBody>
      </p:sp>
    </p:spTree>
    <p:extLst>
      <p:ext uri="{BB962C8B-B14F-4D97-AF65-F5344CB8AC3E}">
        <p14:creationId xmlns:p14="http://schemas.microsoft.com/office/powerpoint/2010/main" val="371075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900E5C2-FF10-4EBF-85D1-90E2AE5A2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0" r="85053" b="34618"/>
          <a:stretch/>
        </p:blipFill>
        <p:spPr>
          <a:xfrm>
            <a:off x="0" y="785611"/>
            <a:ext cx="3007217" cy="60569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흰색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90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도 회전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라인트레이서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D1DB9F-221D-4D6B-9816-D8B005C49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1" t="37319" r="48556" b="27384"/>
          <a:stretch/>
        </p:blipFill>
        <p:spPr>
          <a:xfrm>
            <a:off x="4572458" y="1082835"/>
            <a:ext cx="5661195" cy="570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3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반원 따라가는 라인 트레이서 구현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10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61" y="143845"/>
            <a:ext cx="12059478" cy="1325563"/>
          </a:xfrm>
        </p:spPr>
        <p:txBody>
          <a:bodyPr/>
          <a:lstStyle/>
          <a:p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반원 따라가는 </a:t>
            </a:r>
            <a:r>
              <a:rPr lang="ko-KR" altLang="en-US" sz="4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라인트레이서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1347" y="4537389"/>
            <a:ext cx="1259843" cy="692375"/>
          </a:xfrm>
          <a:prstGeom prst="bentConnector3">
            <a:avLst>
              <a:gd name="adj1" fmla="val 50000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B8B21BD-E77C-4045-8350-4ABCE2A929C1}"/>
              </a:ext>
            </a:extLst>
          </p:cNvPr>
          <p:cNvSpPr txBox="1">
            <a:spLocks/>
          </p:cNvSpPr>
          <p:nvPr/>
        </p:nvSpPr>
        <p:spPr>
          <a:xfrm>
            <a:off x="6404670" y="1554254"/>
            <a:ext cx="1142859" cy="378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F218EDA-0CAC-4A2D-A77F-DB73420B2EF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83722" y="3907467"/>
            <a:ext cx="1259843" cy="692375"/>
          </a:xfrm>
          <a:prstGeom prst="bentConnector3">
            <a:avLst>
              <a:gd name="adj1" fmla="val 50000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68AD4B4-2042-464B-AE8B-6B9E60F3D2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76097" y="3277545"/>
            <a:ext cx="1259843" cy="692375"/>
          </a:xfrm>
          <a:prstGeom prst="bentConnector3">
            <a:avLst>
              <a:gd name="adj1" fmla="val 50000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AD49F59-77D2-4FC2-B209-DDE540239B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68472" y="2647623"/>
            <a:ext cx="1259843" cy="692375"/>
          </a:xfrm>
          <a:prstGeom prst="bentConnector3">
            <a:avLst>
              <a:gd name="adj1" fmla="val 50000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00617E3-EEFF-4CC4-AAA6-F90DCE570D9A}"/>
              </a:ext>
            </a:extLst>
          </p:cNvPr>
          <p:cNvGrpSpPr/>
          <p:nvPr/>
        </p:nvGrpSpPr>
        <p:grpSpPr>
          <a:xfrm>
            <a:off x="4945233" y="2321864"/>
            <a:ext cx="2769500" cy="3162546"/>
            <a:chOff x="3815679" y="-151607"/>
            <a:chExt cx="5555731" cy="5665105"/>
          </a:xfrm>
        </p:grpSpPr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1B030309-3700-410E-92BF-D07AC883FD6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531945" y="4537389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8A287EE7-C780-408E-8E79-1F9BBED0B22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224320" y="3907467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FACA7C2C-2FF5-4B44-8937-2395D1211F0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916695" y="3277545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9E255DD3-0454-4F16-962C-722B792CB4C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609070" y="2647623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9F14DD2A-1C3A-400E-9846-D3591020594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318176" y="2021893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5E37CF6F-2FCB-4792-9089-1EDFA382108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010551" y="1391971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82C1499D-6CB5-4BAB-A38E-022129D7E7E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702926" y="762049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5AD71C0F-6C25-4C5D-BB88-284AA6F48FF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95301" y="132127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FCF0A65-D782-4F30-855A-619B776859FF}"/>
              </a:ext>
            </a:extLst>
          </p:cNvPr>
          <p:cNvCxnSpPr/>
          <p:nvPr/>
        </p:nvCxnSpPr>
        <p:spPr>
          <a:xfrm flipV="1">
            <a:off x="8452564" y="2363889"/>
            <a:ext cx="2769500" cy="3149609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7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566" y="656860"/>
            <a:ext cx="5662971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기차 신호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빨강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정지 노랑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서행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녹색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주행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AEA2F7-6FDA-4937-A254-3A8D50F78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08" t="27191" r="52676" b="16101"/>
          <a:stretch/>
        </p:blipFill>
        <p:spPr>
          <a:xfrm>
            <a:off x="5737537" y="0"/>
            <a:ext cx="4086896" cy="7006107"/>
          </a:xfrm>
          <a:prstGeom prst="rect">
            <a:avLst/>
          </a:prstGeom>
        </p:spPr>
      </p:pic>
      <p:pic>
        <p:nvPicPr>
          <p:cNvPr id="1026" name="Picture 2" descr="교통잡담] 철도 신호기란? : 네이버 블로그">
            <a:extLst>
              <a:ext uri="{FF2B5EF4-FFF2-40B4-BE49-F238E27FC236}">
                <a16:creationId xmlns:a16="http://schemas.microsoft.com/office/drawing/2014/main" id="{7630F10A-88BF-45E8-B311-C3431486A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6"/>
          <a:stretch/>
        </p:blipFill>
        <p:spPr bwMode="auto">
          <a:xfrm>
            <a:off x="534473" y="2522247"/>
            <a:ext cx="4239296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536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4758</TotalTime>
  <Words>204</Words>
  <Application>Microsoft Office PowerPoint</Application>
  <PresentationFormat>와이드스크린</PresentationFormat>
  <Paragraphs>49</Paragraphs>
  <Slides>17</Slides>
  <Notes>12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Apple SD Gothic Neo</vt:lpstr>
      <vt:lpstr>HY강B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컬러센서 센서 조립 후 연결</vt:lpstr>
      <vt:lpstr>검은색 보면 정지</vt:lpstr>
      <vt:lpstr>흰색 90도 회전 라인트레이서</vt:lpstr>
      <vt:lpstr>PowerPoint 프레젠테이션</vt:lpstr>
      <vt:lpstr>반원 따라가는 라인트레이서</vt:lpstr>
      <vt:lpstr>기차 신호  빨강-정지 노랑-서행 녹색-주행  </vt:lpstr>
      <vt:lpstr>닫힌 모양만 되는 이유는?</vt:lpstr>
      <vt:lpstr>닫힌 모양만 되는 이유는?</vt:lpstr>
      <vt:lpstr>PowerPoint 프레젠테이션</vt:lpstr>
      <vt:lpstr>PowerPoint 프레젠테이션</vt:lpstr>
      <vt:lpstr>난이도: a</vt:lpstr>
      <vt:lpstr>난이도: b</vt:lpstr>
      <vt:lpstr>난이도: z</vt:lpstr>
      <vt:lpstr>#힌트 오른쪽으로 돌지? 왼쪽으로 돌지? 어떻게 판단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cp:lastModifiedBy>유선권</cp:lastModifiedBy>
  <cp:revision>315</cp:revision>
  <dcterms:created xsi:type="dcterms:W3CDTF">2018-07-10T08:27:50Z</dcterms:created>
  <dcterms:modified xsi:type="dcterms:W3CDTF">2022-01-02T03:26:02Z</dcterms:modified>
</cp:coreProperties>
</file>